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1" r:id="rId6"/>
    <p:sldId id="262" r:id="rId7"/>
    <p:sldId id="264" r:id="rId8"/>
    <p:sldId id="269" r:id="rId9"/>
    <p:sldId id="270" r:id="rId10"/>
    <p:sldId id="271" r:id="rId11"/>
    <p:sldId id="272" r:id="rId12"/>
    <p:sldId id="268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27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44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68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0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849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49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20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26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5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620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1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ECEA-6971-4031-BDBB-F0AA27E16C7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95DE-A9E7-4900-80D4-EE8F73B4B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27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0213" y="260648"/>
            <a:ext cx="740138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Управление образования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администрации муниципального образования </a:t>
            </a: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Абинский район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912" y="4797152"/>
            <a:ext cx="88296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М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атериалы в рамках краевого конкурса</a:t>
            </a:r>
          </a:p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оборонно - массовой и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военно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– патриотической работы</a:t>
            </a:r>
          </a:p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памяти  маршала Жукова Г.К.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 descr="D:\Документы\ГОД ПАМЯТИ И СЛАВЫ\9dcf4dcc89152248cf50604b641d51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474762" cy="1885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79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 </a:t>
            </a:r>
            <a:endParaRPr lang="ru-RU" dirty="0"/>
          </a:p>
        </p:txBody>
      </p:sp>
      <p:pic>
        <p:nvPicPr>
          <p:cNvPr id="25602" name="Picture 2" descr="D:\Документы\ГОД ПАМЯТИ И СЛАВЫ\ОТЧЕТ ГОД ПАМЯТИ октябрь 2020\ПАТРИОТИКА ФОТО\СОШ 9\IMG-2020020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2520280" cy="3360374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39552" y="1577698"/>
            <a:ext cx="3995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школьным музеям в рамках районной акции "Курс на успех" "Мы помним подвиг героев", посвященной Году Памяти и Славы.</a:t>
            </a:r>
            <a:endParaRPr kumimoji="0" lang="ru-RU" sz="18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Осенний прорыв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4578" name="Picture 2" descr="D:\Документы\ГОД ПАМЯТИ И СЛАВЫ\ОТЧЕТ ГОД ПАМЯТИ октябрь 2020\ПАТРИОТИКА ФОТО\СОШ 9\5KbN35lsG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770843" cy="2121099"/>
          </a:xfrm>
          <a:prstGeom prst="rect">
            <a:avLst/>
          </a:prstGeom>
          <a:noFill/>
        </p:spPr>
      </p:pic>
      <p:pic>
        <p:nvPicPr>
          <p:cNvPr id="24579" name="Picture 3" descr="D:\Документы\ГОД ПАМЯТИ И СЛАВЫ\ОТЧЕТ ГОД ПАМЯТИ октябрь 2020\ПАТРИОТИКА ФОТО\СОШ 9\6OgFNTwq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199112" cy="2362001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552" y="1094547"/>
            <a:ext cx="38164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 октября в школе прошли Уроки Мужества,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посвящённые 77 - ой годовщине освобождения Краснодарского края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 немецко-фашистских захватчиков и</a:t>
            </a: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завершению Битвы за Кавказ.</a:t>
            </a:r>
            <a:endParaRPr kumimoji="0" lang="ru-RU" sz="18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мировая война</a:t>
            </a:r>
            <a:br>
              <a:rPr lang="ru-RU" dirty="0" smtClean="0"/>
            </a:br>
            <a:r>
              <a:rPr lang="ru-RU" dirty="0" smtClean="0"/>
              <a:t>выставка моделей техники</a:t>
            </a:r>
            <a:endParaRPr lang="ru-RU" dirty="0"/>
          </a:p>
        </p:txBody>
      </p:sp>
      <p:pic>
        <p:nvPicPr>
          <p:cNvPr id="6146" name="Picture 2" descr="D:\Документы\2 ая мировая война\ОТЧЕТЫ\IMG-20200902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3744415" cy="2808312"/>
          </a:xfrm>
          <a:prstGeom prst="rect">
            <a:avLst/>
          </a:prstGeom>
          <a:noFill/>
        </p:spPr>
      </p:pic>
      <p:pic>
        <p:nvPicPr>
          <p:cNvPr id="6147" name="Picture 3" descr="D:\Документы\2 ая мировая война\ОТЧЕТЫ\IMG-20200902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145360" cy="3109020"/>
          </a:xfrm>
          <a:prstGeom prst="rect">
            <a:avLst/>
          </a:prstGeom>
          <a:noFill/>
        </p:spPr>
      </p:pic>
      <p:pic>
        <p:nvPicPr>
          <p:cNvPr id="6148" name="Picture 4" descr="D:\Документы\2 ая мировая война\ОТЧЕТЫ\IMG-20200902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3761317" cy="28209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17008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Детский фестиваль моделей военной техники</a:t>
            </a:r>
            <a:endParaRPr lang="ru-RU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64088" y="1700808"/>
            <a:ext cx="2952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сентября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D:\Документы\2 ая мировая война\ОТЧЕТЫ\IMG_20200902_09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2540100" cy="19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504056"/>
          </a:xfrm>
          <a:solidFill>
            <a:schemeClr val="bg1">
              <a:lumMod val="95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 сентября  - Единый </a:t>
            </a: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день написания «Диктанта Победы»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1" name="Picture 3" descr="D:\Документы\2 ая мировая война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3072342" cy="1728192"/>
          </a:xfrm>
          <a:prstGeom prst="rect">
            <a:avLst/>
          </a:prstGeom>
          <a:noFill/>
        </p:spPr>
      </p:pic>
      <p:pic>
        <p:nvPicPr>
          <p:cNvPr id="7173" name="Picture 5" descr="D:\Документы\2 ая мировая война\IMG_2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074903" cy="1728192"/>
          </a:xfrm>
          <a:prstGeom prst="rect">
            <a:avLst/>
          </a:prstGeom>
          <a:noFill/>
        </p:spPr>
      </p:pic>
      <p:pic>
        <p:nvPicPr>
          <p:cNvPr id="7174" name="Picture 6" descr="D:\Документы\ГОД ПАМЯТИ И СЛАВЫ\Диктант Победы\IMG-20200903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24744"/>
            <a:ext cx="2664296" cy="1998222"/>
          </a:xfrm>
          <a:prstGeom prst="rect">
            <a:avLst/>
          </a:prstGeom>
          <a:noFill/>
        </p:spPr>
      </p:pic>
      <p:pic>
        <p:nvPicPr>
          <p:cNvPr id="7175" name="Picture 7" descr="D:\Документы\ГОД ПАМЯТИ И СЛАВЫ\Диктант Победы\IMG-20200903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24744"/>
            <a:ext cx="2664296" cy="1998222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512" y="5625244"/>
            <a:ext cx="878497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Всероссийский исторический диктант на тему событий Великой Отечественной войны – «Диктант Победы» прошел 3 сентября на 24-х площадках школ Абинского района. Знания истории Великой Отечественной войны продемонстрировали более 2000 учеников. </a:t>
            </a:r>
            <a:endParaRPr kumimoji="0" lang="ru-RU" sz="1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12776"/>
            <a:ext cx="20882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Памяти </a:t>
            </a:r>
            <a:endParaRPr lang="ru-RU" dirty="0"/>
          </a:p>
        </p:txBody>
      </p:sp>
      <p:pic>
        <p:nvPicPr>
          <p:cNvPr id="7" name="Picture 5" descr="D:\Документы\2 ая мировая война\IMG_2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4333757" cy="2435572"/>
          </a:xfrm>
          <a:prstGeom prst="rect">
            <a:avLst/>
          </a:prstGeom>
          <a:noFill/>
        </p:spPr>
      </p:pic>
      <p:pic>
        <p:nvPicPr>
          <p:cNvPr id="23554" name="Picture 2" descr="D:\Документы\2 ая мировая война\IMG_2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3672407" cy="206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Зимний рубеж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D:\Документы\ГОД ПАМЯТИ И СЛАВЫ\ОТЧЕТ по акции Блокадный хлеб\21 января\IMG_20200121_142422_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19" r="-233"/>
          <a:stretch>
            <a:fillRect/>
          </a:stretch>
        </p:blipFill>
        <p:spPr bwMode="auto">
          <a:xfrm>
            <a:off x="4355976" y="1124744"/>
            <a:ext cx="2952328" cy="2523707"/>
          </a:xfrm>
          <a:prstGeom prst="rect">
            <a:avLst/>
          </a:prstGeom>
          <a:noFill/>
        </p:spPr>
      </p:pic>
      <p:pic>
        <p:nvPicPr>
          <p:cNvPr id="5124" name="Picture 4" descr="D:\Документы\ГОД ПАМЯТИ И СЛАВЫ\ОТЧЕТ ГОД ПАМЯТИ октябрь 2020\ПАТРИОТИКА ФОТО\IMG-20200127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312368" cy="3312368"/>
          </a:xfrm>
          <a:prstGeom prst="rect">
            <a:avLst/>
          </a:prstGeom>
          <a:noFill/>
        </p:spPr>
      </p:pic>
      <p:pic>
        <p:nvPicPr>
          <p:cNvPr id="7" name="Picture 2" descr="D:\Документы\ГОД ПАМЯТИ И СЛАВЫ\ОТЧЕТ по акции Блокадный хлеб\21 января\IMG-20200121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365104"/>
            <a:ext cx="2924143" cy="2193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Ольга\Рабочий стол\IMG-20200120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394264" cy="3192353"/>
          </a:xfrm>
          <a:prstGeom prst="rect">
            <a:avLst/>
          </a:prstGeom>
          <a:noFill/>
        </p:spPr>
      </p:pic>
      <p:pic>
        <p:nvPicPr>
          <p:cNvPr id="5" name="Picture 4" descr="D:\Документы\ГОД ПАМЯТИ И СЛАВЫ\ОТЧЕТ по акции Блокадный хлеб\21 января\IMG-20200121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2448272" cy="3264363"/>
          </a:xfrm>
          <a:prstGeom prst="rect">
            <a:avLst/>
          </a:prstGeom>
          <a:noFill/>
        </p:spPr>
      </p:pic>
      <p:pic>
        <p:nvPicPr>
          <p:cNvPr id="6" name="Picture 4" descr="D:\Документы\ГОД ПАМЯТИ И СЛАВЫ\ОТЧЕТ по акции Блокадный хлеб\21 января\IMG-20200121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664296" cy="355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\ГОД ПАМЯТИ И СЛАВЫ\ОТЧЕТ по акции Блокадный хлеб\20 января\IMG-20200120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744416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Документы\ГОД ПАМЯТИ И СЛАВЫ\ОТЧЕТ по акции Блокадный хлеб\21 января\IMG-20200121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2060047" cy="1545035"/>
          </a:xfrm>
          <a:prstGeom prst="rect">
            <a:avLst/>
          </a:prstGeom>
          <a:noFill/>
        </p:spPr>
      </p:pic>
      <p:pic>
        <p:nvPicPr>
          <p:cNvPr id="9217" name="Picture 1" descr="D:\Документы\ГОД ПАМЯТИ И СЛАВЫ\ОТЧЕТ ГОД ПАМЯТИ октябрь 2020\ПАТРИОТИКА ФОТО\Юнармейцы на Уроке мужест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024336" cy="2268252"/>
          </a:xfrm>
          <a:prstGeom prst="rect">
            <a:avLst/>
          </a:prstGeom>
          <a:noFill/>
        </p:spPr>
      </p:pic>
      <p:pic>
        <p:nvPicPr>
          <p:cNvPr id="9218" name="Picture 2" descr="D:\Документы\ГОД ПАМЯТИ И СЛАВЫ\ОТЧЕТ ГОД ПАМЯТИ октябрь 2020\ПАТРИОТИКА ФОТО\IMG-20200127-WA0011.jpg"/>
          <p:cNvPicPr>
            <a:picLocks noChangeAspect="1" noChangeArrowheads="1"/>
          </p:cNvPicPr>
          <p:nvPr/>
        </p:nvPicPr>
        <p:blipFill>
          <a:blip r:embed="rId4" cstate="print"/>
          <a:srcRect t="27958" r="1147"/>
          <a:stretch>
            <a:fillRect/>
          </a:stretch>
        </p:blipFill>
        <p:spPr bwMode="auto">
          <a:xfrm>
            <a:off x="323528" y="3717032"/>
            <a:ext cx="4874441" cy="2664296"/>
          </a:xfrm>
          <a:prstGeom prst="rect">
            <a:avLst/>
          </a:prstGeom>
          <a:noFill/>
        </p:spPr>
      </p:pic>
      <p:pic>
        <p:nvPicPr>
          <p:cNvPr id="9219" name="Picture 3" descr="D:\Документы\ГОД ПАМЯТИ И СЛАВЫ\ОТЧЕТ ГОД ПАМЯТИ октябрь 2020\ПАТРИОТИКА ФОТО\Урок мужества в СОШ № 4.jpg"/>
          <p:cNvPicPr>
            <a:picLocks noChangeAspect="1" noChangeArrowheads="1"/>
          </p:cNvPicPr>
          <p:nvPr/>
        </p:nvPicPr>
        <p:blipFill>
          <a:blip r:embed="rId5" cstate="print"/>
          <a:srcRect l="4211" t="22269" r="744"/>
          <a:stretch>
            <a:fillRect/>
          </a:stretch>
        </p:blipFill>
        <p:spPr bwMode="auto">
          <a:xfrm>
            <a:off x="1331640" y="1556792"/>
            <a:ext cx="3762926" cy="230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D:\Документы\ГОД ПАМЯТИ И СЛАВЫ\ОТЧЕТ по акции Блокадный хлеб\21 января\20200121_101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69556" y="2238869"/>
            <a:ext cx="4536504" cy="3604397"/>
          </a:xfrm>
          <a:prstGeom prst="rect">
            <a:avLst/>
          </a:prstGeom>
          <a:noFill/>
        </p:spPr>
      </p:pic>
      <p:pic>
        <p:nvPicPr>
          <p:cNvPr id="8193" name="Picture 1" descr="D:\Документы\ГОД ПАМЯТИ И СЛАВЫ\9aa1ea7e-244d-4935-aa74-7b37cc9b8c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384376" cy="1903713"/>
          </a:xfrm>
          <a:prstGeom prst="rect">
            <a:avLst/>
          </a:prstGeom>
          <a:noFill/>
        </p:spPr>
      </p:pic>
      <p:pic>
        <p:nvPicPr>
          <p:cNvPr id="8194" name="Picture 2" descr="D:\Документы\ГОД ПАМЯТИ И СЛАВЫ\ОТЧЕТ ГОД ПАМЯТИ октябрь 2020\ПАТРИОТИКА ФОТО\3 февраля 2020 СТАЛИНГРАД перелом в ВОВ (1а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542811" cy="265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 февраля 2020 года прошел традиционный районный конкурс </a:t>
            </a:r>
          </a:p>
          <a:p>
            <a:pPr>
              <a:buNone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"А ну-ка, парни!", посвященный Году Памяти и Славы</a:t>
            </a: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101" name="Picture 5" descr="D:\Документы\ГОД ПАМЯТИ И СЛАВЫ\ОТЧЕТ ГОД ПАМЯТИ октябрь 2020\ПАТРИОТИКА ФОТО\СОШ 9\IMG-20191108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2609274" cy="347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576064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Встречи с ветеранами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http://olgschool-32.krd.eduru.ru/media/2020/02/03/1250064140/DSC_00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3541807" cy="24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D:\Документы\ГОД ПАМЯТИ И СЛАВЫ\77bf3df0-609a-4dc6-bc60-fd2fb8f0d8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569296" cy="2676972"/>
          </a:xfrm>
          <a:prstGeom prst="rect">
            <a:avLst/>
          </a:prstGeom>
          <a:noFill/>
        </p:spPr>
      </p:pic>
      <p:pic>
        <p:nvPicPr>
          <p:cNvPr id="28673" name="Picture 1" descr="D:\Документы\ГОД ПАМЯТИ И СЛАВЫ\ОТЧЕТ ГОД ПАМЯТИ октябрь 2020\ПАТРИОТИКА ФОТО\IMG-20200124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  <a:solidFill>
            <a:schemeClr val="bg1">
              <a:lumMod val="95000"/>
            </a:schemeClr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Торжественный прием в Юные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жуковцы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27650" name="Picture 2" descr="D:\Документы\Прием в Жуковцы\IMG_5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05070"/>
            <a:ext cx="3096344" cy="2064230"/>
          </a:xfrm>
          <a:prstGeom prst="rect">
            <a:avLst/>
          </a:prstGeom>
          <a:noFill/>
        </p:spPr>
      </p:pic>
      <p:pic>
        <p:nvPicPr>
          <p:cNvPr id="27651" name="Picture 3" descr="D:\Документы\Прием в Жуковцы\IMG_5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3600400" cy="2400266"/>
          </a:xfrm>
          <a:prstGeom prst="rect">
            <a:avLst/>
          </a:prstGeom>
          <a:noFill/>
        </p:spPr>
      </p:pic>
      <p:pic>
        <p:nvPicPr>
          <p:cNvPr id="27652" name="Picture 4" descr="D:\Документы\Прием в Жуковцы\IMG_5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3996443" cy="26642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4941168"/>
            <a:ext cx="8712968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18  февраля 2020 года  во взаимодействии с Краснодарской краевой организацией памяти маршала Г.К. Жукова  в муниципальном образовании Абинский район состоялся  торжественный  прием учащихся   2-х классов из 7 – ми школ (МБОУ СОШ №1, МБОУ СОШ № 3, МАОУ СОШ  № 4, МБОУ СОШ № 5, МБОУ СОШ № 30, МБОУ СОШ № 38,  МБОУ СОШ № 42)  в отряды «Юные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жуковцы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». На торжественном приеме присутствовали краевые представители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жуковского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движения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Кубани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Корнилова Н.Н. – председатель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жуковского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движения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Кубани 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7653" name="Picture 5" descr="D:\Документы\Прием в Жуковцы\IMG_5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564904"/>
            <a:ext cx="3559416" cy="237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5935485</TotalTime>
  <Words>257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Зимний рубеж</vt:lpstr>
      <vt:lpstr>Слайд 3</vt:lpstr>
      <vt:lpstr>Слайд 4</vt:lpstr>
      <vt:lpstr>Слайд 5</vt:lpstr>
      <vt:lpstr>Слайд 6</vt:lpstr>
      <vt:lpstr>23 февраля </vt:lpstr>
      <vt:lpstr>Встречи с ветеранами</vt:lpstr>
      <vt:lpstr>Торжественный прием в Юные жуковцы </vt:lpstr>
      <vt:lpstr>Слайд 10</vt:lpstr>
      <vt:lpstr>Экскурсии </vt:lpstr>
      <vt:lpstr>Осенний прорыв </vt:lpstr>
      <vt:lpstr>2 мировая война выставка моделей техники</vt:lpstr>
      <vt:lpstr>3 сентября  - Единый день написания «Диктанта Победы»</vt:lpstr>
      <vt:lpstr>Урок Памяти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</cp:lastModifiedBy>
  <cp:revision>72</cp:revision>
  <dcterms:created xsi:type="dcterms:W3CDTF">2020-04-27T19:07:53Z</dcterms:created>
  <dcterms:modified xsi:type="dcterms:W3CDTF">2020-11-02T14:26:05Z</dcterms:modified>
</cp:coreProperties>
</file>